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019800" y="6416675"/>
            <a:ext cx="2133600" cy="365125"/>
          </a:xfrm>
        </p:spPr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229600" y="6416675"/>
            <a:ext cx="457200" cy="365125"/>
          </a:xfrm>
        </p:spPr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4343400"/>
            <a:ext cx="82296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296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783560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198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E30B0A-8FCF-4C73-9C25-5E67BF019604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D71D8CC-C383-477C-AEBE-B3B02A2A3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Baldwin Museum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Explore the World of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 Exhibits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and Astronomy</a:t>
            </a:r>
          </a:p>
          <a:p>
            <a:r>
              <a:rPr lang="en-US" dirty="0" smtClean="0"/>
              <a:t>The Mechanical World</a:t>
            </a:r>
          </a:p>
          <a:p>
            <a:r>
              <a:rPr lang="en-US" dirty="0" smtClean="0"/>
              <a:t>Oceans and Seas</a:t>
            </a:r>
          </a:p>
          <a:p>
            <a:r>
              <a:rPr lang="en-US" dirty="0" smtClean="0"/>
              <a:t>Why Math Is Necessary</a:t>
            </a:r>
          </a:p>
          <a:p>
            <a:r>
              <a:rPr lang="en-US" dirty="0" smtClean="0"/>
              <a:t>Science and the 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 smtClean="0"/>
              <a:t>Space and Astronomy</a:t>
            </a:r>
            <a:endParaRPr lang="en-US" spc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Solar System</a:t>
            </a:r>
          </a:p>
          <a:p>
            <a:r>
              <a:rPr lang="en-US" dirty="0" smtClean="0"/>
              <a:t>Stars and Planets</a:t>
            </a:r>
          </a:p>
          <a:p>
            <a:r>
              <a:rPr lang="en-US" dirty="0" smtClean="0"/>
              <a:t>Comets, Asteroids and Other Flying Objects</a:t>
            </a:r>
          </a:p>
          <a:p>
            <a:r>
              <a:rPr lang="en-US" dirty="0" smtClean="0"/>
              <a:t>The Big Bang</a:t>
            </a:r>
          </a:p>
          <a:p>
            <a:r>
              <a:rPr lang="en-US" dirty="0" smtClean="0"/>
              <a:t>How Gravity Works</a:t>
            </a:r>
          </a:p>
          <a:p>
            <a:r>
              <a:rPr lang="en-US" dirty="0" smtClean="0"/>
              <a:t>Space Travel and Exploration</a:t>
            </a:r>
          </a:p>
          <a:p>
            <a:r>
              <a:rPr lang="en-US" dirty="0" smtClean="0"/>
              <a:t>Careers in Space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Mechanical World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The Gears of Industry</a:t>
            </a:r>
          </a:p>
          <a:p>
            <a:r>
              <a:rPr lang="en-US" smtClean="0"/>
              <a:t>Bridging Rivers, Bridging Time</a:t>
            </a:r>
          </a:p>
          <a:p>
            <a:r>
              <a:rPr lang="en-US" smtClean="0"/>
              <a:t>Powering Our World</a:t>
            </a:r>
          </a:p>
          <a:p>
            <a:r>
              <a:rPr lang="en-US" smtClean="0"/>
              <a:t>How Things Move</a:t>
            </a:r>
          </a:p>
          <a:p>
            <a:r>
              <a:rPr lang="en-US" smtClean="0"/>
              <a:t>Engineering Feats</a:t>
            </a:r>
          </a:p>
          <a:p>
            <a:r>
              <a:rPr lang="en-US" smtClean="0"/>
              <a:t>Mechanical Marvels</a:t>
            </a:r>
          </a:p>
          <a:p>
            <a:r>
              <a:rPr lang="en-US" smtClean="0"/>
              <a:t>Transportation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Oceans and Seas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Ocean Zones</a:t>
            </a:r>
          </a:p>
          <a:p>
            <a:r>
              <a:rPr lang="en-US" dirty="0" smtClean="0"/>
              <a:t>Marine Biology</a:t>
            </a:r>
          </a:p>
          <a:p>
            <a:r>
              <a:rPr lang="en-US" dirty="0" smtClean="0"/>
              <a:t>Undersea Exploration</a:t>
            </a:r>
          </a:p>
          <a:p>
            <a:r>
              <a:rPr lang="en-US" dirty="0" smtClean="0"/>
              <a:t>The Changing Food Chain</a:t>
            </a:r>
          </a:p>
          <a:p>
            <a:r>
              <a:rPr lang="en-US" dirty="0" smtClean="0"/>
              <a:t>The Oceans’ Effect on Weather</a:t>
            </a:r>
          </a:p>
          <a:p>
            <a:r>
              <a:rPr lang="en-US" dirty="0" smtClean="0"/>
              <a:t>Careers in the Ocean Sciences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1797004"/>
            <a:ext cx="4191000" cy="3994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Math Is Necessary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2058900"/>
            <a:ext cx="3617323" cy="2519027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Moments in Math</a:t>
            </a:r>
          </a:p>
          <a:p>
            <a:r>
              <a:rPr lang="en-US" dirty="0" smtClean="0"/>
              <a:t>Math in Other Sciences</a:t>
            </a:r>
          </a:p>
          <a:p>
            <a:r>
              <a:rPr lang="en-US" dirty="0" smtClean="0"/>
              <a:t>Where Did Numbers Come From?</a:t>
            </a:r>
          </a:p>
          <a:p>
            <a:r>
              <a:rPr lang="en-US" dirty="0" smtClean="0"/>
              <a:t>Math and Daily Living</a:t>
            </a:r>
          </a:p>
          <a:p>
            <a:r>
              <a:rPr lang="en-US" dirty="0" smtClean="0"/>
              <a:t>Math and Exploration</a:t>
            </a:r>
          </a:p>
          <a:p>
            <a:r>
              <a:rPr lang="en-US" dirty="0" smtClean="0"/>
              <a:t>Careers in Math and Physics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the Arts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Science of Sound</a:t>
            </a:r>
          </a:p>
          <a:p>
            <a:r>
              <a:rPr lang="en-US" dirty="0" smtClean="0"/>
              <a:t>Special Effects Wizardry</a:t>
            </a:r>
          </a:p>
          <a:p>
            <a:r>
              <a:rPr lang="en-US" dirty="0" smtClean="0"/>
              <a:t>3D Animation</a:t>
            </a:r>
          </a:p>
          <a:p>
            <a:r>
              <a:rPr lang="en-US" dirty="0" smtClean="0"/>
              <a:t>Uncovering Secrets of the Masters</a:t>
            </a:r>
          </a:p>
          <a:p>
            <a:r>
              <a:rPr lang="en-US" dirty="0" smtClean="0"/>
              <a:t>Computerized Compositions</a:t>
            </a:r>
          </a:p>
          <a:p>
            <a:endParaRPr lang="en-US" dirty="0"/>
          </a:p>
        </p:txBody>
      </p:sp>
      <p:pic>
        <p:nvPicPr>
          <p:cNvPr id="12" name="Picture 4" descr="C:\Users\Faithe\AppData\Local\Microsoft\Windows\Temporary Internet Files\Content.IE5\3D09KAIV\MP900438865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2015665"/>
            <a:ext cx="4038600" cy="403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to </a:t>
            </a:r>
            <a:r>
              <a:rPr lang="en-US" dirty="0" smtClean="0"/>
              <a:t>Find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304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dirty="0" smtClean="0"/>
              <a:t>123 John Street  -  Matthews, NC 28822  -  704.555.0199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1602</TotalTime>
  <Words>167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Corbel</vt:lpstr>
      <vt:lpstr>Wingdings</vt:lpstr>
      <vt:lpstr>Wingdings 2</vt:lpstr>
      <vt:lpstr>Wingdings 3</vt:lpstr>
      <vt:lpstr>Metro</vt:lpstr>
      <vt:lpstr>Baldwin Museum</vt:lpstr>
      <vt:lpstr>Permanent  Exhibits</vt:lpstr>
      <vt:lpstr>Space and Astronomy</vt:lpstr>
      <vt:lpstr>The Mechanical World</vt:lpstr>
      <vt:lpstr>Oceans and Seas</vt:lpstr>
      <vt:lpstr>Why Math Is Necessary</vt:lpstr>
      <vt:lpstr>Science and the Arts</vt:lpstr>
      <vt:lpstr>Where to Find 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Baldwin Museum</dc:title>
  <dc:creator>Tim Huddleston</dc:creator>
  <cp:lastModifiedBy>Faithe Wempen</cp:lastModifiedBy>
  <cp:revision>28</cp:revision>
  <dcterms:created xsi:type="dcterms:W3CDTF">2006-12-06T20:11:41Z</dcterms:created>
  <dcterms:modified xsi:type="dcterms:W3CDTF">2013-07-12T03:09:43Z</dcterms:modified>
</cp:coreProperties>
</file>